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17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22" autoAdjust="0"/>
  </p:normalViewPr>
  <p:slideViewPr>
    <p:cSldViewPr>
      <p:cViewPr varScale="1">
        <p:scale>
          <a:sx n="86" d="100"/>
          <a:sy n="86" d="100"/>
        </p:scale>
        <p:origin x="562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9.xml" Type="http://schemas.openxmlformats.org/officeDocument/2006/relationships/slide"/><Relationship Id="rId11" Target="slides/slide10.xml" Type="http://schemas.openxmlformats.org/officeDocument/2006/relationships/slide"/><Relationship Id="rId12" Target="slides/slide11.xml" Type="http://schemas.openxmlformats.org/officeDocument/2006/relationships/slide"/><Relationship Id="rId13" Target="presProps.xml" Type="http://schemas.openxmlformats.org/officeDocument/2006/relationships/presProps"/><Relationship Id="rId14" Target="viewProps.xml" Type="http://schemas.openxmlformats.org/officeDocument/2006/relationships/viewProps"/><Relationship Id="rId15" Target="theme/theme1.xml" Type="http://schemas.openxmlformats.org/officeDocument/2006/relationships/theme"/><Relationship Id="rId16" Target="tableStyles.xml" Type="http://schemas.openxmlformats.org/officeDocument/2006/relationships/tableStyles"/><Relationship Id="rId17" Target="slides/slide12.xml" Type="http://schemas.openxmlformats.org/officeDocument/2006/relationships/slide"/><Relationship Id="rId3" Target="slides/slide2.xml" Type="http://schemas.openxmlformats.org/officeDocument/2006/relationships/slide"/><Relationship Id="rId4" Target="slides/slide3.xml" Type="http://schemas.openxmlformats.org/officeDocument/2006/relationships/slide"/><Relationship Id="rId5" Target="slides/slide4.xml" Type="http://schemas.openxmlformats.org/officeDocument/2006/relationships/slide"/><Relationship Id="rId6" Target="slides/slide5.xml" Type="http://schemas.openxmlformats.org/officeDocument/2006/relationships/slide"/><Relationship Id="rId7" Target="slides/slide6.xml" Type="http://schemas.openxmlformats.org/officeDocument/2006/relationships/slide"/><Relationship Id="rId8" Target="slides/slide7.xml" Type="http://schemas.openxmlformats.org/officeDocument/2006/relationships/slide"/><Relationship Id="rId9" Target="slides/slide8.xml" Type="http://schemas.openxmlformats.org/officeDocument/2006/relationships/slide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13" Target="../media/image1.pn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0"/>
            <a:ext cx="11430000" cy="101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143000"/>
            <a:ext cx="11557000" cy="533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0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1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2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2" Target="../media/image4.png" Type="http://schemas.openxmlformats.org/officeDocument/2006/relationships/image"/></Relationships>
</file>

<file path=ppt/slides/_rels/slide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3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7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8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9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32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32:26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ఆయన తెల్లవారుచున్నది గనుక నన్ను పోనిమ్మనగా అతడు నీవు నన్ను ఆశీర్వదించితేనే గాని నిన్ను పోనియ్యననెను.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32:27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ఆయన నీ పేరేమని యడుగగా అతడు యాకోబు అని చెప్పెను.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32:28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ఆయన నీవు దేవునితోను మనుష్యులతోను పోరాడి గెలిచితివి గనుక ఇకమీదట నీ పేరు ఇశ్రాయేలే గాని యాకోబు అనబడదని చెప్పెను.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32:29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యాకోబు నీ పేరు దయచేసి తెలుపుమనెను. అందుకాయననీవు ఎందునిమిత్తము నా పేరు అడిగితివని చెప్పి అక్కడ అతని నాశీర్వదించెను.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32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32:30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యాకోబు నేను ముఖాముఖిగా దేవుని చూచితిని అయినను నా ప్రాణము దక్కినదని ఆ స్థలమునకు పెనూయేలు అను పేరు పెట్టెను.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32:31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అతడు పెనూయేలునుండి సాగిపోయినప్పుడు సూర్యోదయమాయెను; అప్పుడతడు తొడకుంటుచు నడిచెను.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32:32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అందుచేత ఆయన యాకోబు తొడగూటిమీది తుంటినరము కొట్టినందున నేటివరకు ఇశ్రాయేలీయులు తొడగూటిమీద నున్న తుంటినరము తినరు.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667000"/>
            <a:ext cx="11430000" cy="1270000"/>
          </a:xfrm>
        </p:spPr>
        <p:txBody>
          <a:bodyPr/>
          <a:lstStyle/>
          <a:p>
            <a:pPr algn="ctr"/>
            <a:r>
              <a:rPr b="true" lang="en-US" sz="5000">
                <a:solidFill>
                  <a:srgbClr val="FFFFFF"/>
                </a:solidFill>
                <a:cs typeface="Mandali"/>
              </a:rPr>
              <a:t>ఆదికాండము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304800" y="4064000"/>
            <a:ext cx="11430000" cy="2540000"/>
          </a:xfrm>
        </p:spPr>
        <p:txBody>
          <a:bodyPr/>
          <a:lstStyle>
            <a:lvl1pPr algn="ctr" indent="0" mar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algn="ctr" indent="0" marL="457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indent="0" marL="914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indent="0" marL="1371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indent="0" marL="182880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indent="0" marL="228600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indent="0" marL="2743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indent="0" marL="3200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indent="0" marL="3657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b="true" lang="en-US" sz="3000">
                <a:solidFill>
                  <a:srgbClr val="FFFFFF"/>
                </a:solidFill>
                <a:cs typeface="Mandali"/>
              </a:rPr>
              <a:t>అధ్యాయము 32
పరిశుద్ధ గ్రంధము
www.TeluguBibleStudy.com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0" y="127000"/>
            <a:ext cx="2540000" cy="2540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32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32:1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యాకోబు తన త్రోవను వెళ్లుచుండగా దేవదూతలు అతనిని ఎదుర్కొనిరి.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32:2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యాకోబు వారిని చూచి ఇది దేవుని సేన అని చెప్పి ఆ చోటికి మహనయీము అను పేరు పెట్టెను.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32:3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యాకోబు ఎదోము దేశమున, అనగా శేయీరు దేశముననున్న తన సహోదరుడైన ఏశావు నొద్దకు దూతలను తనకు ముందుగా పంపి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32:4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మీరు నా ప్రభువైన ఏశావుతో ఇంతవరకు నేను లాబానునొద్ద నివసించి యుంటిని; 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32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32:5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నాకు పశువులు గాడిదలు మందలు దాసదాసీ జనమును కలరు; నీ కటాక్షము నాయందు కలుగునట్లుగా నా ప్రభువునకిది తెలియచేయనంపితినని నీ సేవకుడైన యాకోబు అనెనని చెప్పుడని వారి కాజ్ఞాపించెను.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32:6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 దూతలు యాకోబు నొద్దకు తిరిగివచ్చి మేము నీ సహోదరుడైన ఏశావు నొద్దకు వెళ్లితివిు; అతడు నాలుగువందల మందితో నిన్ను ఎదుర్కొన వచ్చుచున్నాడని చెప్పగా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32:7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యాకోబు మిక్కిలి భయపడి తొందరపడి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32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32:8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ఏశావు ఒక గుంపు మీదికి వచ్చి దాని హతము చేసినయెడల మిగిలిన గుంపు తప్పించుకొనిపోవుననుకొని, తనతోనున్న జనులను మందలను పశువులను ఒంటెలను రెండు గుంపులుగా విభాగించెను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32:9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యాకోబు నా తండ్రియైన అబ్రాహాము దేవా, నా తండ్రియైన ఇస్సాకు దేవా, నీ దేశమునకు నీ బంధువులయొద్దకు తిరిగి వెళ్లుము, నీకు మేలు చేసెదనని నాతో చెప్పిన యెహోవా,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32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32:10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నీవు నీ సేవకునికి చేసిన సమస్తమైన ఉపకారములకును సమస్త సత్యమునకును అపాత్రుడను, ఎట్లనగా నాచేతికఱ్ఱతో మాత్రమే యీ యొర్దాను దాటితిని; ఇప్పుడు నేను రెండు గుంపులైతిని.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32:11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నా సహోదరుడైన ఏశావుచేతినుండి దయచేసి నన్ను తప్పించుము; అతడు వచ్చి పిల్లలతో తల్లిని, నన్ను చంపునేమో అని అతనికి భయపడుచున్నాను.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32:12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నీవు నేను నీకు తోడై నిశ్చయముగా మేలు చేయుచు, విస్తారమగుటవలన లెక్కింపలేని సముద్రపు ఇసుకవలె నీ సంతానము విస్తరింపజేయుదునని సెలవిచ్చితివే అనెను.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32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32:13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అతడు అక్కడ ఆ రాత్రి గడిపి తాను సంపాదించిన దానిలో తన అన్నయైన ఏశావు కొరకు ఒక కానుకను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32:14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అనగా రెండువందల మేకలను ఇరువది మేకపోతులను రెండువందల గొఱ్ఱలను ఇరువది పొట్టేళ్లను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32:15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ముప్పది పాడి ఒంటెలను వాటి పిల్లలను నలుబది ఆవులను పది ఆబోతులను ఇరువది ఆడుగాడిదలను పది గాడిద పిల్లలను తీసికొని మందమందను వేరు వేరుగా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32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32:16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తన దాసులచేతి కప్పగించి మీరు మంద మందకు నడుమ ఎడముంచి నాకంటె ముందుగా సాగిపొండని తన దాసులతో చెప్పెను.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32:17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వారిలో మొదటివానితో నా సహోదరుడైన ఏశావు నిన్ను ఎదుర్కొని నీవెవరివాడవు? ఎక్కడికి వెళ్లుచున్నావు? నీ ముందరనున్నవి యెవరివని నిన్ను అడిగినయెడల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32:18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నీవు ఇవి నీ సేవకుడైన యాకోబువి, ఇది నా ప్రభువైన ఏశావు కొరకు పంపబడిన కానుక; అదిగో అతడు మా వెనుక వచ్చుచున్నాడని చెప్పుమని ఆజ్ఞాపించెను.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32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32:19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అట్లతడు నేను ముందుగా పంపుచున్న కానుకవలన అతని సమాధానపరచిన తరువాత నేను అతని ముఖము చూచెదను; అప్పుడతడు ఒకవేళ నన్ను కటాక్షించుననుకొని మీరు ఏశావును చూచినప్పుడు ఆ చొప్పున అతనితో చెప్పవలెననియు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32:20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మీరు ఇదిగో నీ సేవకుడైన యాకోబు మా వెనుక వచ్చుచున్నాడని చెప్పవలెననియు రెండవవానికిని మూడవవానికిని మందల వెంబడి వెళ్లిన వారికందరికిని ఆజ్ఞాపించెను.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32:21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అతడు కానుకను తనకు ముందుగా పంపించి తాను గుంపులో ఆ రాత్రి నిలిచెను.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32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32:22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 రాత్రి అతడు లేచి తన యిద్దరు భార్యలను తన యిద్దరు దాసీలను తన పదకొండుమంది పిల్లలను తీసికొని యబ్బోకు రేవు దాటిపోయెను.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32:23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యాకోబు వారిని తీసికొని ఆ యేరు దాటించి తనకు కలిగినదంతయు పంపివేసెను.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32:24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యాకోబు ఒక్కడు మిగిలిపోయెను; ఒక నరుడు తెల్లవారు వరకు అతనితో పెనుగులాడెను.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32:25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తాను అతని గెలువకుండుట చూచి తొడగూటిమీద అతనిని కొట్టెను. అప్పుడతడు ఆయనతో పెనుగులాడుటవలన యాకోబు తొడగూడు వసిలెను.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555</Words>
  <Application>Microsoft Office PowerPoint</Application>
  <PresentationFormat>Widescreen</PresentationFormat>
  <Paragraphs>44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ఆదికాండము</vt:lpstr>
      <vt:lpstr>అధ్యాయము 32</vt:lpstr>
      <vt:lpstr>అధ్యాయము 32</vt:lpstr>
      <vt:lpstr>అధ్యాయము 32</vt:lpstr>
      <vt:lpstr>అధ్యాయము 32</vt:lpstr>
      <vt:lpstr>అధ్యాయము 32</vt:lpstr>
      <vt:lpstr>అధ్యాయము 32</vt:lpstr>
      <vt:lpstr>అధ్యాయము 32</vt:lpstr>
      <vt:lpstr>అధ్యాయము 32</vt:lpstr>
      <vt:lpstr>అధ్యాయము 32</vt:lpstr>
      <vt:lpstr>అధ్యాయము 32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creator>BIBLE Nestam</dc:creator>
  <cp:lastModifiedBy>www.teluguBIBLEstudy.com</cp:lastModifiedBy>
  <dcterms:modified xsi:type="dcterms:W3CDTF">2021-02-09T07:50:46Z</dcterms:modified>
  <cp:revision>2</cp:revision>
  <dc:title>ఆదికాండము</dc:title>
</cp:coreProperties>
</file>